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  <p:sldId id="269" r:id="rId3"/>
    <p:sldId id="271" r:id="rId4"/>
    <p:sldId id="272" r:id="rId5"/>
    <p:sldId id="27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0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 varScale="1">
        <p:scale>
          <a:sx n="67" d="100"/>
          <a:sy n="67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9E5AA4-04B1-429E-9472-9580E9931738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32E5FC-C807-4ABA-8AD3-E43F019530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timg (2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564904"/>
            <a:ext cx="4320480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timg (2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88992" y="0"/>
            <a:ext cx="3755008" cy="4286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pull dir="l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timg (3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596004" cy="30243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 descr="timg (3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1571612"/>
            <a:ext cx="3491880" cy="44450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img (2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214422"/>
            <a:ext cx="3286148" cy="3103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 descr="582515e6-b48a-41ab-b407-40eca17e9dd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57166"/>
            <a:ext cx="3995936" cy="6237312"/>
          </a:xfrm>
          <a:prstGeom prst="hexagon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ut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timg (44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143636" y="188640"/>
            <a:ext cx="3000364" cy="53285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 descr="timg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7562"/>
            <a:ext cx="3816424" cy="25202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>
    <p:dissolve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428604"/>
            <a:ext cx="3857652" cy="435771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357166"/>
            <a:ext cx="3929090" cy="5214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Айсулу</dc:creator>
  <cp:lastModifiedBy>Шарыпқазы Нүртәліп</cp:lastModifiedBy>
  <cp:revision>47</cp:revision>
  <dcterms:created xsi:type="dcterms:W3CDTF">2017-05-05T15:30:22Z</dcterms:created>
  <dcterms:modified xsi:type="dcterms:W3CDTF">2017-10-20T06:59:36Z</dcterms:modified>
</cp:coreProperties>
</file>